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9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354" y="84"/>
      </p:cViewPr>
      <p:guideLst>
        <p:guide orient="horz" pos="1620"/>
        <p:guide pos="2880"/>
        <p:guide orient="horz" pos="19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106.109.100.27\projects\2014\Samsung\BTL_Promotion\8.IT_School\Presentation\IT-School_vers1-1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8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02AA98-211F-40C2-AA9D-58BCE4328BC3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06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8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4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66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02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399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399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63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05979"/>
            <a:ext cx="6553200" cy="6131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16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85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2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31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24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106.109.100.27\projects\2014\Samsung\BTL_Promotion\8.IT_School\Presentation\IT-School_vers1-2.jpg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8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205979"/>
            <a:ext cx="6400800" cy="6893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2550"/>
            <a:ext cx="8229600" cy="3242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2AA98-211F-40C2-AA9D-58BCE4328BC3}" type="datetimeFigureOut">
              <a:rPr lang="en-US" smtClean="0"/>
              <a:pPr/>
              <a:t>5/25/2023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5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597819"/>
            <a:ext cx="7467600" cy="1102519"/>
          </a:xfrm>
        </p:spPr>
        <p:txBody>
          <a:bodyPr/>
          <a:lstStyle/>
          <a:p>
            <a:pPr algn="l"/>
            <a:r>
              <a:rPr lang="ru-RU" dirty="0" smtClean="0"/>
              <a:t>Индивидуальный проект </a:t>
            </a:r>
            <a:br>
              <a:rPr lang="ru-RU" dirty="0" smtClean="0"/>
            </a:br>
            <a:r>
              <a:rPr lang="ru-RU" dirty="0" smtClean="0">
                <a:solidFill>
                  <a:srgbClr val="FFFF00"/>
                </a:solidFill>
              </a:rPr>
              <a:t>Игра «Волейбол»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Subtitle 4"/>
          <p:cNvSpPr txBox="1">
            <a:spLocks noGrp="1"/>
          </p:cNvSpPr>
          <p:nvPr>
            <p:ph type="subTitle" idx="1"/>
          </p:nvPr>
        </p:nvSpPr>
        <p:spPr>
          <a:xfrm>
            <a:off x="990600" y="3028950"/>
            <a:ext cx="1828800" cy="152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 smtClean="0">
                <a:solidFill>
                  <a:schemeClr val="bg1"/>
                </a:solidFill>
              </a:rPr>
              <a:t>Город:</a:t>
            </a:r>
          </a:p>
          <a:p>
            <a:pPr algn="r"/>
            <a:r>
              <a:rPr lang="ru-RU" sz="1600" dirty="0" smtClean="0"/>
              <a:t>Площадка:</a:t>
            </a:r>
            <a:endParaRPr lang="ru-RU" sz="1600" dirty="0" smtClean="0">
              <a:solidFill>
                <a:schemeClr val="bg1"/>
              </a:solidFill>
            </a:endParaRPr>
          </a:p>
          <a:p>
            <a:pPr algn="r"/>
            <a:r>
              <a:rPr lang="ru-RU" sz="1600" dirty="0" smtClean="0">
                <a:solidFill>
                  <a:schemeClr val="bg1"/>
                </a:solidFill>
              </a:rPr>
              <a:t>Учащиеся:</a:t>
            </a:r>
          </a:p>
          <a:p>
            <a:pPr algn="r"/>
            <a:r>
              <a:rPr lang="ru-RU" sz="1600" dirty="0" smtClean="0"/>
              <a:t>Преподаватель:</a:t>
            </a:r>
            <a:endParaRPr lang="ru-RU" sz="1600" dirty="0" smtClean="0">
              <a:solidFill>
                <a:schemeClr val="bg1"/>
              </a:solidFill>
            </a:endParaRPr>
          </a:p>
          <a:p>
            <a:pPr algn="r"/>
            <a:r>
              <a:rPr lang="ru-RU" sz="1600" dirty="0" smtClean="0">
                <a:solidFill>
                  <a:schemeClr val="bg1"/>
                </a:solidFill>
              </a:rPr>
              <a:t>Дата: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2895600" y="3028950"/>
            <a:ext cx="3657600" cy="1520416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 smtClean="0">
                <a:solidFill>
                  <a:schemeClr val="bg1"/>
                </a:solidFill>
              </a:rPr>
              <a:t>Омск</a:t>
            </a:r>
            <a:endParaRPr lang="ru-RU" sz="16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 smtClean="0">
                <a:solidFill>
                  <a:schemeClr val="bg1"/>
                </a:solidFill>
              </a:rPr>
              <a:t>БОУ СОШ </a:t>
            </a:r>
            <a:r>
              <a:rPr lang="ru-RU" sz="1600" dirty="0" smtClean="0">
                <a:solidFill>
                  <a:schemeClr val="bg1"/>
                </a:solidFill>
              </a:rPr>
              <a:t>№120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Михайлова Полина, Лукашенко Мария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>
              <a:spcBef>
                <a:spcPct val="20000"/>
              </a:spcBef>
              <a:defRPr/>
            </a:pPr>
            <a:r>
              <a:rPr lang="ru-RU" sz="1600" dirty="0" smtClean="0">
                <a:solidFill>
                  <a:schemeClr val="bg1"/>
                </a:solidFill>
              </a:rPr>
              <a:t>Шелихов Олег Юрьевич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 smtClean="0">
                <a:solidFill>
                  <a:schemeClr val="bg1"/>
                </a:solidFill>
              </a:rPr>
              <a:t>28 мая 2023 г.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6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38400" y="57150"/>
            <a:ext cx="6400800" cy="689371"/>
          </a:xfrm>
        </p:spPr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1371600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Игра «Волейбол» - это игра на двоих, в который каждый из игроков старается перекинуть мяч на сторону соперника через сетку. Выигрывает тот, кто первым забьет нужное количество голов.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2593" b="7037"/>
          <a:stretch/>
        </p:blipFill>
        <p:spPr>
          <a:xfrm>
            <a:off x="2438400" y="2489470"/>
            <a:ext cx="4267200" cy="241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6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4600" y="133350"/>
            <a:ext cx="6400800" cy="689371"/>
          </a:xfrm>
        </p:spPr>
        <p:txBody>
          <a:bodyPr/>
          <a:lstStyle/>
          <a:p>
            <a:r>
              <a:rPr lang="ru-RU" dirty="0" smtClean="0"/>
              <a:t>Работа игры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t="2593" b="7037"/>
          <a:stretch/>
        </p:blipFill>
        <p:spPr>
          <a:xfrm>
            <a:off x="838200" y="963958"/>
            <a:ext cx="3505200" cy="197978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t="4075" b="7036"/>
          <a:stretch/>
        </p:blipFill>
        <p:spPr>
          <a:xfrm>
            <a:off x="4953000" y="959323"/>
            <a:ext cx="3571964" cy="198442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t="2593" b="7037"/>
          <a:stretch/>
        </p:blipFill>
        <p:spPr>
          <a:xfrm>
            <a:off x="838200" y="3084984"/>
            <a:ext cx="3505200" cy="197978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5"/>
          <a:srcRect t="2593" b="7037"/>
          <a:stretch/>
        </p:blipFill>
        <p:spPr>
          <a:xfrm>
            <a:off x="4982279" y="3080349"/>
            <a:ext cx="3513406" cy="198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0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4600" y="57150"/>
            <a:ext cx="6400800" cy="689371"/>
          </a:xfrm>
        </p:spPr>
        <p:txBody>
          <a:bodyPr/>
          <a:lstStyle/>
          <a:p>
            <a:r>
              <a:rPr lang="ru-RU" dirty="0" smtClean="0"/>
              <a:t>Реализация приложения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895350"/>
            <a:ext cx="8229600" cy="1447800"/>
          </a:xfrm>
        </p:spPr>
        <p:txBody>
          <a:bodyPr>
            <a:noAutofit/>
          </a:bodyPr>
          <a:lstStyle/>
          <a:p>
            <a:r>
              <a:rPr lang="ru-RU" sz="2300" dirty="0" smtClean="0"/>
              <a:t>В игре осуществлен </a:t>
            </a:r>
            <a:r>
              <a:rPr lang="en-US" sz="2300" dirty="0" smtClean="0"/>
              <a:t>multiscreen</a:t>
            </a:r>
            <a:r>
              <a:rPr lang="ru-RU" sz="2300" dirty="0" smtClean="0"/>
              <a:t>, на экране самой игры есть </a:t>
            </a:r>
            <a:r>
              <a:rPr lang="en-US" sz="2300" dirty="0" err="1" smtClean="0"/>
              <a:t>multitouch</a:t>
            </a:r>
            <a:r>
              <a:rPr lang="ru-RU" sz="2300" dirty="0" smtClean="0"/>
              <a:t> для удобного управления обоих игроков. Главным классом является </a:t>
            </a:r>
            <a:r>
              <a:rPr lang="en-US" sz="2300" dirty="0" err="1" smtClean="0"/>
              <a:t>MyGdx</a:t>
            </a:r>
            <a:r>
              <a:rPr lang="ru-RU" sz="2300" dirty="0" smtClean="0"/>
              <a:t>, начальным экраном – </a:t>
            </a:r>
            <a:r>
              <a:rPr lang="en-US" sz="2300" dirty="0" err="1" smtClean="0"/>
              <a:t>ScreenIntro</a:t>
            </a:r>
            <a:r>
              <a:rPr lang="ru-RU" sz="2300" dirty="0" smtClean="0"/>
              <a:t>.</a:t>
            </a:r>
            <a:endParaRPr lang="ru-RU" sz="23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8333" t="39630" r="79630" b="29259"/>
          <a:stretch/>
        </p:blipFill>
        <p:spPr>
          <a:xfrm>
            <a:off x="7235371" y="2266950"/>
            <a:ext cx="1603829" cy="259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0200" y="3100685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dirty="0" smtClean="0"/>
              <a:t>Классы игры:</a:t>
            </a:r>
            <a:endParaRPr lang="ru-RU" sz="23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t="2593" b="7037"/>
          <a:stretch/>
        </p:blipFill>
        <p:spPr>
          <a:xfrm>
            <a:off x="2819400" y="2114551"/>
            <a:ext cx="2438400" cy="137724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t="2593" b="7037"/>
          <a:stretch/>
        </p:blipFill>
        <p:spPr>
          <a:xfrm>
            <a:off x="196174" y="2114550"/>
            <a:ext cx="2438400" cy="137724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t="2593" b="7037"/>
          <a:stretch/>
        </p:blipFill>
        <p:spPr>
          <a:xfrm>
            <a:off x="179961" y="3638550"/>
            <a:ext cx="2470826" cy="139555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/>
          <a:srcRect t="2593" b="7037"/>
          <a:stretch/>
        </p:blipFill>
        <p:spPr>
          <a:xfrm>
            <a:off x="2810483" y="3646792"/>
            <a:ext cx="2456234" cy="138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7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4600" y="133350"/>
            <a:ext cx="6400800" cy="689371"/>
          </a:xfrm>
        </p:spPr>
        <p:txBody>
          <a:bodyPr/>
          <a:lstStyle/>
          <a:p>
            <a:r>
              <a:rPr lang="ru-RU" dirty="0" smtClean="0"/>
              <a:t>Нюансы реализации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047751"/>
            <a:ext cx="8458200" cy="1219199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При создании приложения были задействованы </a:t>
            </a:r>
            <a:r>
              <a:rPr lang="ru-RU" dirty="0" err="1" smtClean="0"/>
              <a:t>нейросети</a:t>
            </a:r>
            <a:r>
              <a:rPr lang="ru-RU" dirty="0" smtClean="0"/>
              <a:t> </a:t>
            </a:r>
            <a:r>
              <a:rPr lang="en-US" dirty="0" err="1" smtClean="0"/>
              <a:t>ChatGPT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smtClean="0"/>
              <a:t>Kandinsky 2.1, </a:t>
            </a:r>
            <a:r>
              <a:rPr lang="ru-RU" dirty="0" err="1" smtClean="0"/>
              <a:t>фреймворк</a:t>
            </a:r>
            <a:r>
              <a:rPr lang="ru-RU" dirty="0" smtClean="0"/>
              <a:t> </a:t>
            </a:r>
            <a:r>
              <a:rPr lang="en-US" dirty="0" err="1" smtClean="0"/>
              <a:t>LibGDX</a:t>
            </a:r>
            <a:r>
              <a:rPr lang="en-US" dirty="0" smtClean="0"/>
              <a:t>, </a:t>
            </a:r>
            <a:r>
              <a:rPr lang="ru-RU" dirty="0" smtClean="0"/>
              <a:t>библиотека </a:t>
            </a:r>
            <a:r>
              <a:rPr lang="en-US" dirty="0" smtClean="0"/>
              <a:t>Box2D.</a:t>
            </a:r>
            <a:endParaRPr lang="ru-RU" dirty="0"/>
          </a:p>
        </p:txBody>
      </p:sp>
      <p:pic>
        <p:nvPicPr>
          <p:cNvPr id="1026" name="Picture 2" descr="https://workinnet.ru/wp-content/uploads/2023/02/chatgpt-logo-1024x10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19350"/>
            <a:ext cx="2362200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bestreviews2017.com/wp-content/uploads/2016/12/LibGDX-Game-Engine-1024x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876550"/>
            <a:ext cx="33528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2630328"/>
            <a:ext cx="3695700" cy="194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0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4600" y="133350"/>
            <a:ext cx="6400800" cy="689371"/>
          </a:xfrm>
        </p:spPr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71550"/>
            <a:ext cx="8382000" cy="1618470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Процесс создания игры был очень интересным, мы узнали много нового и отточили навыки программирования. У нашей игры есть возможности для доработки и развития, и мы обязательно доведем ее до идеала.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2593" b="7037"/>
          <a:stretch/>
        </p:blipFill>
        <p:spPr>
          <a:xfrm>
            <a:off x="2209800" y="2343150"/>
            <a:ext cx="4780481" cy="270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3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685800" y="2155031"/>
            <a:ext cx="7772400" cy="1102519"/>
          </a:xfrm>
        </p:spPr>
        <p:txBody>
          <a:bodyPr/>
          <a:lstStyle/>
          <a:p>
            <a:r>
              <a:rPr lang="ru-RU" b="1" dirty="0" smtClean="0"/>
              <a:t>Спасибо за внимание!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00607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157</Words>
  <Application>Microsoft Office PowerPoint</Application>
  <PresentationFormat>Экран (16:9)</PresentationFormat>
  <Paragraphs>22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Индивидуальный проект  Игра «Волейбол»</vt:lpstr>
      <vt:lpstr>Введение</vt:lpstr>
      <vt:lpstr>Работа игры</vt:lpstr>
      <vt:lpstr>Реализация приложения</vt:lpstr>
      <vt:lpstr>Нюансы реализации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Yulia Bortsova</dc:creator>
  <cp:lastModifiedBy>Учетная запись Майкрософт</cp:lastModifiedBy>
  <cp:revision>23</cp:revision>
  <dcterms:created xsi:type="dcterms:W3CDTF">2014-12-09T14:15:18Z</dcterms:created>
  <dcterms:modified xsi:type="dcterms:W3CDTF">2023-05-25T13:36:24Z</dcterms:modified>
</cp:coreProperties>
</file>